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</p:sldMasterIdLst>
  <p:notesMasterIdLst>
    <p:notesMasterId r:id="rId11"/>
  </p:notesMasterIdLst>
  <p:handoutMasterIdLst>
    <p:handoutMasterId r:id="rId12"/>
  </p:handoutMasterIdLst>
  <p:sldIdLst>
    <p:sldId id="303" r:id="rId7"/>
    <p:sldId id="786" r:id="rId8"/>
    <p:sldId id="787" r:id="rId9"/>
    <p:sldId id="790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489" autoAdjust="0"/>
    <p:restoredTop sz="87156" autoAdjust="0"/>
  </p:normalViewPr>
  <p:slideViewPr>
    <p:cSldViewPr snapToGrid="0">
      <p:cViewPr varScale="1">
        <p:scale>
          <a:sx n="54" d="100"/>
          <a:sy n="54" d="100"/>
        </p:scale>
        <p:origin x="1416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commentAuthors" Target="commentAuthors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notesMaster" Target="notesMasters/notesMaster1.xml"/><Relationship Id="rId5" Type="http://schemas.openxmlformats.org/officeDocument/2006/relationships/customXml" Target="../customXml/item5.xml"/><Relationship Id="rId15" Type="http://schemas.openxmlformats.org/officeDocument/2006/relationships/viewProps" Target="viewProps.xml"/><Relationship Id="rId10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andramouli, Devaki (Nokia - US/Dallas)" userId="ebf2a9f8-651b-4485-926f-9d93c0eafbc5" providerId="ADAL" clId="{834549D9-8AD3-48CF-B2E0-137B6ED7175D}"/>
    <pc:docChg chg="modSld modMainMaster">
      <pc:chgData name="Chandramouli, Devaki (Nokia - US/Dallas)" userId="ebf2a9f8-651b-4485-926f-9d93c0eafbc5" providerId="ADAL" clId="{834549D9-8AD3-48CF-B2E0-137B6ED7175D}" dt="2021-05-10T06:49:22.497" v="47"/>
      <pc:docMkLst>
        <pc:docMk/>
      </pc:docMkLst>
      <pc:sldChg chg="modSp mod">
        <pc:chgData name="Chandramouli, Devaki (Nokia - US/Dallas)" userId="ebf2a9f8-651b-4485-926f-9d93c0eafbc5" providerId="ADAL" clId="{834549D9-8AD3-48CF-B2E0-137B6ED7175D}" dt="2021-05-10T06:48:17.096" v="27" actId="20577"/>
        <pc:sldMkLst>
          <pc:docMk/>
          <pc:sldMk cId="0" sldId="303"/>
        </pc:sldMkLst>
        <pc:spChg chg="mod">
          <ac:chgData name="Chandramouli, Devaki (Nokia - US/Dallas)" userId="ebf2a9f8-651b-4485-926f-9d93c0eafbc5" providerId="ADAL" clId="{834549D9-8AD3-48CF-B2E0-137B6ED7175D}" dt="2021-05-10T06:48:17.096" v="27" actId="20577"/>
          <ac:spMkLst>
            <pc:docMk/>
            <pc:sldMk cId="0" sldId="303"/>
            <ac:spMk id="6147" creationId="{00000000-0000-0000-0000-000000000000}"/>
          </ac:spMkLst>
        </pc:spChg>
      </pc:sldChg>
      <pc:sldChg chg="addSp modSp mod">
        <pc:chgData name="Chandramouli, Devaki (Nokia - US/Dallas)" userId="ebf2a9f8-651b-4485-926f-9d93c0eafbc5" providerId="ADAL" clId="{834549D9-8AD3-48CF-B2E0-137B6ED7175D}" dt="2021-05-10T06:49:11.722" v="45" actId="255"/>
        <pc:sldMkLst>
          <pc:docMk/>
          <pc:sldMk cId="2754923581" sldId="786"/>
        </pc:sldMkLst>
        <pc:spChg chg="add mod">
          <ac:chgData name="Chandramouli, Devaki (Nokia - US/Dallas)" userId="ebf2a9f8-651b-4485-926f-9d93c0eafbc5" providerId="ADAL" clId="{834549D9-8AD3-48CF-B2E0-137B6ED7175D}" dt="2021-05-10T06:49:11.722" v="45" actId="255"/>
          <ac:spMkLst>
            <pc:docMk/>
            <pc:sldMk cId="2754923581" sldId="786"/>
            <ac:spMk id="2" creationId="{EDBF3A38-8B96-4489-A907-CB188EED2DF9}"/>
          </ac:spMkLst>
        </pc:spChg>
      </pc:sldChg>
      <pc:sldChg chg="addSp modSp">
        <pc:chgData name="Chandramouli, Devaki (Nokia - US/Dallas)" userId="ebf2a9f8-651b-4485-926f-9d93c0eafbc5" providerId="ADAL" clId="{834549D9-8AD3-48CF-B2E0-137B6ED7175D}" dt="2021-05-10T06:49:20.548" v="46"/>
        <pc:sldMkLst>
          <pc:docMk/>
          <pc:sldMk cId="46549111" sldId="787"/>
        </pc:sldMkLst>
        <pc:spChg chg="add mod">
          <ac:chgData name="Chandramouli, Devaki (Nokia - US/Dallas)" userId="ebf2a9f8-651b-4485-926f-9d93c0eafbc5" providerId="ADAL" clId="{834549D9-8AD3-48CF-B2E0-137B6ED7175D}" dt="2021-05-10T06:49:20.548" v="46"/>
          <ac:spMkLst>
            <pc:docMk/>
            <pc:sldMk cId="46549111" sldId="787"/>
            <ac:spMk id="5" creationId="{6D5FACCA-8669-474C-95BB-48E9AA4DD056}"/>
          </ac:spMkLst>
        </pc:spChg>
      </pc:sldChg>
      <pc:sldChg chg="addSp modSp">
        <pc:chgData name="Chandramouli, Devaki (Nokia - US/Dallas)" userId="ebf2a9f8-651b-4485-926f-9d93c0eafbc5" providerId="ADAL" clId="{834549D9-8AD3-48CF-B2E0-137B6ED7175D}" dt="2021-05-10T06:49:22.497" v="47"/>
        <pc:sldMkLst>
          <pc:docMk/>
          <pc:sldMk cId="3395385372" sldId="790"/>
        </pc:sldMkLst>
        <pc:spChg chg="add mod">
          <ac:chgData name="Chandramouli, Devaki (Nokia - US/Dallas)" userId="ebf2a9f8-651b-4485-926f-9d93c0eafbc5" providerId="ADAL" clId="{834549D9-8AD3-48CF-B2E0-137B6ED7175D}" dt="2021-05-10T06:49:22.497" v="47"/>
          <ac:spMkLst>
            <pc:docMk/>
            <pc:sldMk cId="3395385372" sldId="790"/>
            <ac:spMk id="6" creationId="{D31AD10E-25E7-4CB5-8FD0-BE849B934E90}"/>
          </ac:spMkLst>
        </pc:spChg>
      </pc:sldChg>
      <pc:sldMasterChg chg="modSldLayout">
        <pc:chgData name="Chandramouli, Devaki (Nokia - US/Dallas)" userId="ebf2a9f8-651b-4485-926f-9d93c0eafbc5" providerId="ADAL" clId="{834549D9-8AD3-48CF-B2E0-137B6ED7175D}" dt="2021-05-10T06:48:00.802" v="14" actId="20577"/>
        <pc:sldMasterMkLst>
          <pc:docMk/>
          <pc:sldMasterMk cId="0" sldId="2147483729"/>
        </pc:sldMasterMkLst>
        <pc:sldLayoutChg chg="modSp mod">
          <pc:chgData name="Chandramouli, Devaki (Nokia - US/Dallas)" userId="ebf2a9f8-651b-4485-926f-9d93c0eafbc5" providerId="ADAL" clId="{834549D9-8AD3-48CF-B2E0-137B6ED7175D}" dt="2021-05-10T06:48:00.802" v="14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Chandramouli, Devaki (Nokia - US/Dallas)" userId="ebf2a9f8-651b-4485-926f-9d93c0eafbc5" providerId="ADAL" clId="{834549D9-8AD3-48CF-B2E0-137B6ED7175D}" dt="2021-05-10T06:47:53.510" v="10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Chandramouli, Devaki (Nokia - US/Dallas)" userId="ebf2a9f8-651b-4485-926f-9d93c0eafbc5" providerId="ADAL" clId="{834549D9-8AD3-48CF-B2E0-137B6ED7175D}" dt="2021-05-10T06:48:00.802" v="14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  <pc:docChgLst>
    <pc:chgData name="Chandramouli, Devaki (Nokia - US/Dallas)" userId="ebf2a9f8-651b-4485-926f-9d93c0eafbc5" providerId="ADAL" clId="{E67EB7A4-0F29-4023-A92E-F724D78E6684}"/>
    <pc:docChg chg="modMainMaster">
      <pc:chgData name="Chandramouli, Devaki (Nokia - US/Dallas)" userId="ebf2a9f8-651b-4485-926f-9d93c0eafbc5" providerId="ADAL" clId="{E67EB7A4-0F29-4023-A92E-F724D78E6684}" dt="2021-05-10T19:24:11.727" v="7" actId="20577"/>
      <pc:docMkLst>
        <pc:docMk/>
      </pc:docMkLst>
      <pc:sldMasterChg chg="modSldLayout">
        <pc:chgData name="Chandramouli, Devaki (Nokia - US/Dallas)" userId="ebf2a9f8-651b-4485-926f-9d93c0eafbc5" providerId="ADAL" clId="{E67EB7A4-0F29-4023-A92E-F724D78E6684}" dt="2021-05-10T19:24:11.727" v="7" actId="20577"/>
        <pc:sldMasterMkLst>
          <pc:docMk/>
          <pc:sldMasterMk cId="0" sldId="2147483729"/>
        </pc:sldMasterMkLst>
        <pc:sldLayoutChg chg="modSp mod">
          <pc:chgData name="Chandramouli, Devaki (Nokia - US/Dallas)" userId="ebf2a9f8-651b-4485-926f-9d93c0eafbc5" providerId="ADAL" clId="{E67EB7A4-0F29-4023-A92E-F724D78E6684}" dt="2021-05-10T19:24:11.727" v="7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Chandramouli, Devaki (Nokia - US/Dallas)" userId="ebf2a9f8-651b-4485-926f-9d93c0eafbc5" providerId="ADAL" clId="{E67EB7A4-0F29-4023-A92E-F724D78E6684}" dt="2021-05-10T19:24:11.727" v="7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5/10/2021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5/10/2021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5343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64339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WG2#145E</a:t>
            </a:r>
          </a:p>
          <a:p>
            <a:r>
              <a:rPr lang="de-DE" sz="1200" b="1" kern="1200" dirty="0" err="1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Elbonia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, May 17th –  28th, 2021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S2-2104127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WG2#144E</a:t>
            </a:r>
            <a:r>
              <a:rPr lang="en-GB" altLang="de-DE" sz="1200" baseline="0" dirty="0">
                <a:solidFill>
                  <a:schemeClr val="bg1"/>
                </a:solidFill>
              </a:rPr>
              <a:t> Meeting Location</a:t>
            </a:r>
            <a:r>
              <a:rPr lang="en-GB" altLang="de-DE" sz="1200" dirty="0">
                <a:solidFill>
                  <a:schemeClr val="bg1"/>
                </a:solidFill>
              </a:rPr>
              <a:t>,</a:t>
            </a:r>
            <a:r>
              <a:rPr lang="en-GB" altLang="de-DE" sz="1200" baseline="0" dirty="0">
                <a:solidFill>
                  <a:schemeClr val="bg1"/>
                </a:solidFill>
              </a:rPr>
              <a:t> Meeting Date, 2021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2_Arch/Latest_SA2_Specs/Latest_draft_S2_Specs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desktopmodules/Specifications/SpecificationDetails.aspx?specificationId=3688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1" i="1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FS_IIoT</a:t>
            </a:r>
            <a:r>
              <a:rPr lang="en-US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/ </a:t>
            </a:r>
            <a:r>
              <a:rPr lang="en-US" sz="3600" b="1" i="1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IIoT</a:t>
            </a:r>
            <a:r>
              <a:rPr lang="en-US" altLang="de-DE" sz="3600" b="1" dirty="0"/>
              <a:t> 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sz="1800" b="1" dirty="0">
                <a:latin typeface="Arial" charset="0"/>
              </a:rPr>
              <a:t>Devaki Chandramouli (Rapporteur)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Nokia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err="1"/>
              <a:t>FS_IIoT</a:t>
            </a:r>
            <a:r>
              <a:rPr lang="en-US" altLang="de-DE" sz="2800" b="1" dirty="0"/>
              <a:t>, </a:t>
            </a:r>
            <a:r>
              <a:rPr lang="en-US" altLang="de-DE" sz="2800" b="1" dirty="0" err="1"/>
              <a:t>IIoT</a:t>
            </a:r>
            <a:r>
              <a:rPr lang="en-US" altLang="de-DE" sz="2800" b="1" dirty="0"/>
              <a:t> Status after SA2#144E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78880325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FS_IIoT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enhanced support of Industrial Internet of Things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98%-&gt;100%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December’ 20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SP-200298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3632547"/>
            <a:ext cx="8709026" cy="2595533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Progress since SA#90E: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err="1"/>
              <a:t>FS_IIoT</a:t>
            </a:r>
            <a:r>
              <a:rPr lang="en-US" altLang="zh-CN" sz="1200" dirty="0"/>
              <a:t> TR 23.700-20v1.4.0 is available </a:t>
            </a:r>
            <a:r>
              <a:rPr lang="en-US" altLang="zh-CN" sz="1200" dirty="0">
                <a:hlinkClick r:id="rId3"/>
              </a:rPr>
              <a:t>here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16 normative CRs approved for stage 2 specifications - TS 23.501/23.502/503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dependencies:</a:t>
            </a:r>
            <a:endParaRPr lang="de-DE" sz="16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LS out on Time Synchronization assistance parameters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FFS – </a:t>
            </a:r>
            <a:r>
              <a:rPr lang="en-GB" sz="1200" dirty="0"/>
              <a:t>Additional impact to activate this “Access Stratum-based 5G clock sync” when it is requested by the AF and indication of AF input regarding requested time sync accuracy (for support of PTP accuracy).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b="1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err="1"/>
              <a:t>Continue</a:t>
            </a:r>
            <a:r>
              <a:rPr lang="de-DE" altLang="de-DE" sz="1200" dirty="0"/>
              <a:t> normative </a:t>
            </a:r>
            <a:r>
              <a:rPr lang="de-DE" altLang="de-DE" sz="1200" dirty="0" err="1"/>
              <a:t>work</a:t>
            </a:r>
            <a:r>
              <a:rPr lang="de-DE" altLang="de-DE" sz="1200" dirty="0"/>
              <a:t>.</a:t>
            </a:r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B4EEC30F-8B37-452A-AC4B-888A1B549F2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84535536"/>
              </p:ext>
            </p:extLst>
          </p:nvPr>
        </p:nvGraphicFramePr>
        <p:xfrm>
          <a:off x="179388" y="2422427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IIoT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enhanced support of Industrial Internet of Things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35%-65%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June’ 21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SP-200973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EDBF3A38-8B96-4489-A907-CB188EED2DF9}"/>
              </a:ext>
            </a:extLst>
          </p:cNvPr>
          <p:cNvSpPr txBox="1"/>
          <p:nvPr/>
        </p:nvSpPr>
        <p:spPr>
          <a:xfrm rot="18062865">
            <a:off x="1931550" y="3457764"/>
            <a:ext cx="58892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rgbClr val="FF0000"/>
                </a:solidFill>
              </a:rPr>
              <a:t>DRAFT</a:t>
            </a:r>
          </a:p>
        </p:txBody>
      </p:sp>
    </p:spTree>
    <p:extLst>
      <p:ext uri="{BB962C8B-B14F-4D97-AF65-F5344CB8AC3E}">
        <p14:creationId xmlns:p14="http://schemas.microsoft.com/office/powerpoint/2010/main" val="275492358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err="1"/>
              <a:t>FS_IIoT</a:t>
            </a:r>
            <a:r>
              <a:rPr lang="en-US" altLang="de-DE" sz="2800" b="1" dirty="0"/>
              <a:t> status after SA2#144E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699266"/>
            <a:ext cx="8554481" cy="364877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err="1"/>
              <a:t>FS_IIoT</a:t>
            </a:r>
            <a:r>
              <a:rPr lang="en-US" altLang="zh-CN" sz="1400" dirty="0"/>
              <a:t> TR 23.700-20v17.0.0 is available </a:t>
            </a:r>
            <a:r>
              <a:rPr lang="en-US" altLang="zh-CN" sz="1400" dirty="0">
                <a:hlinkClick r:id="rId3"/>
              </a:rPr>
              <a:t>here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No more outstanding issue.</a:t>
            </a:r>
            <a:endParaRPr lang="en-US" altLang="zh-CN" sz="1400" dirty="0"/>
          </a:p>
        </p:txBody>
      </p:sp>
      <p:graphicFrame>
        <p:nvGraphicFramePr>
          <p:cNvPr id="8" name="Content Placeholder 8">
            <a:extLst>
              <a:ext uri="{FF2B5EF4-FFF2-40B4-BE49-F238E27FC236}">
                <a16:creationId xmlns:a16="http://schemas.microsoft.com/office/drawing/2014/main" id="{98E5AFE9-83EA-4D5E-8AA2-213994042A66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711479093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FS_IIoT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enhanced support of Industrial Internet of Things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98%-&gt;100%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December’ 20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SP-200298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6D5FACCA-8669-474C-95BB-48E9AA4DD056}"/>
              </a:ext>
            </a:extLst>
          </p:cNvPr>
          <p:cNvSpPr txBox="1"/>
          <p:nvPr/>
        </p:nvSpPr>
        <p:spPr>
          <a:xfrm rot="18062865">
            <a:off x="1931550" y="3457764"/>
            <a:ext cx="58892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rgbClr val="FF0000"/>
                </a:solidFill>
              </a:rPr>
              <a:t>DRAFT</a:t>
            </a:r>
          </a:p>
        </p:txBody>
      </p:sp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err="1"/>
              <a:t>IIoT</a:t>
            </a:r>
            <a:r>
              <a:rPr lang="en-US" altLang="de-DE" sz="2800" b="1" dirty="0"/>
              <a:t> Status after SA2#144E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68007" y="2521520"/>
            <a:ext cx="8709026" cy="3656456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Progress since SA#90E: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16 normative CRs approved for stage 2 specifications - TS 23.501/23.502/503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rgbClr val="FF0000"/>
                </a:solidFill>
              </a:rPr>
              <a:t>One LS sent to IEEE about Time Synchronization regarding 5GS as BC, one LS send to RAN2/RAN3 about </a:t>
            </a:r>
            <a:r>
              <a:rPr lang="en-GB" altLang="zh-CN" sz="1200" dirty="0">
                <a:solidFill>
                  <a:srgbClr val="FF0000"/>
                </a:solidFill>
              </a:rPr>
              <a:t>Time Synchronization assistance parameters</a:t>
            </a:r>
            <a:endParaRPr lang="en-US" altLang="zh-CN" sz="120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6 CRs related to Time Synchronization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3 CRs related to introducing Time Domain in TSCAI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2 CR on survival time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5 CRs on terminology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dependencies:</a:t>
            </a:r>
            <a:endParaRPr lang="de-DE" sz="16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LS out on Time Synchronization assistance parameters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FFS – </a:t>
            </a:r>
            <a:r>
              <a:rPr lang="en-GB" sz="1200" dirty="0"/>
              <a:t>Additional impact to activate this “Access Stratum-based 5G clock sync” when it is requested by the AF and indication of AF input regarding requested time sync accuracy (for support of PTP accuracy).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b="1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err="1"/>
              <a:t>Resolve</a:t>
            </a:r>
            <a:r>
              <a:rPr lang="de-DE" altLang="de-DE" sz="1200" dirty="0"/>
              <a:t> open </a:t>
            </a:r>
            <a:r>
              <a:rPr lang="de-DE" altLang="de-DE" sz="1200" dirty="0" err="1"/>
              <a:t>Ens</a:t>
            </a:r>
            <a:r>
              <a:rPr lang="de-DE" altLang="de-DE" sz="1200" dirty="0"/>
              <a:t>, TSC </a:t>
            </a:r>
            <a:r>
              <a:rPr lang="de-DE" altLang="de-DE" sz="1200" dirty="0" err="1"/>
              <a:t>QoS</a:t>
            </a:r>
            <a:r>
              <a:rPr lang="de-DE" altLang="de-DE" sz="1200" dirty="0"/>
              <a:t> </a:t>
            </a:r>
            <a:r>
              <a:rPr lang="de-DE" altLang="de-DE" sz="1200" dirty="0" err="1"/>
              <a:t>and</a:t>
            </a:r>
            <a:r>
              <a:rPr lang="de-DE" altLang="de-DE" sz="1200" dirty="0"/>
              <a:t> </a:t>
            </a:r>
            <a:r>
              <a:rPr lang="de-DE" altLang="de-DE" sz="1200" dirty="0" err="1"/>
              <a:t>exposure</a:t>
            </a:r>
            <a:r>
              <a:rPr lang="de-DE" altLang="de-DE" sz="1200" dirty="0"/>
              <a:t>, </a:t>
            </a:r>
            <a:r>
              <a:rPr lang="de-DE" altLang="de-DE" sz="1200" dirty="0" err="1"/>
              <a:t>progress</a:t>
            </a:r>
            <a:r>
              <a:rPr lang="de-DE" altLang="de-DE" sz="1200" dirty="0"/>
              <a:t> CRs for </a:t>
            </a:r>
            <a:r>
              <a:rPr lang="de-DE" altLang="de-DE" sz="1200" dirty="0" err="1"/>
              <a:t>remaining</a:t>
            </a:r>
            <a:r>
              <a:rPr lang="de-DE" altLang="de-DE" sz="1200" dirty="0"/>
              <a:t> </a:t>
            </a:r>
            <a:r>
              <a:rPr lang="de-DE" altLang="de-DE" sz="1200" dirty="0" err="1"/>
              <a:t>functionality</a:t>
            </a:r>
            <a:r>
              <a:rPr lang="de-DE" altLang="de-DE" sz="1200" dirty="0"/>
              <a:t> </a:t>
            </a:r>
            <a:r>
              <a:rPr lang="de-DE" altLang="de-DE" sz="1200" dirty="0" err="1"/>
              <a:t>and</a:t>
            </a:r>
            <a:r>
              <a:rPr lang="de-DE" altLang="de-DE" sz="1200" dirty="0"/>
              <a:t> </a:t>
            </a:r>
            <a:r>
              <a:rPr lang="de-DE" altLang="de-DE" sz="1200" dirty="0" err="1"/>
              <a:t>consider</a:t>
            </a:r>
            <a:r>
              <a:rPr lang="de-DE" altLang="de-DE" sz="1200" dirty="0"/>
              <a:t> </a:t>
            </a:r>
            <a:r>
              <a:rPr lang="de-DE" altLang="de-DE" sz="1200" dirty="0" err="1"/>
              <a:t>input</a:t>
            </a:r>
            <a:r>
              <a:rPr lang="de-DE" altLang="de-DE" sz="1200" dirty="0"/>
              <a:t> </a:t>
            </a:r>
            <a:r>
              <a:rPr lang="de-DE" altLang="de-DE" sz="1200" dirty="0" err="1"/>
              <a:t>from</a:t>
            </a:r>
            <a:r>
              <a:rPr lang="de-DE" altLang="de-DE" sz="1200" dirty="0"/>
              <a:t> SA1/SA4 for </a:t>
            </a:r>
            <a:r>
              <a:rPr lang="de-DE" altLang="de-DE" sz="1200" dirty="0" err="1"/>
              <a:t>progressing</a:t>
            </a:r>
            <a:r>
              <a:rPr lang="de-DE" altLang="de-DE" sz="1200" dirty="0"/>
              <a:t> H</a:t>
            </a:r>
            <a:r>
              <a:rPr lang="de-DE" altLang="de-DE" sz="1200"/>
              <a:t>&amp;F.</a:t>
            </a: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Consider RAN input for Time Synchronization </a:t>
            </a:r>
            <a:r>
              <a:rPr lang="de-DE" altLang="de-DE" sz="1200" dirty="0" err="1"/>
              <a:t>assistance</a:t>
            </a:r>
            <a:r>
              <a:rPr lang="de-DE" altLang="de-DE" sz="1200" dirty="0"/>
              <a:t> </a:t>
            </a:r>
            <a:r>
              <a:rPr lang="de-DE" altLang="de-DE" sz="1200" dirty="0" err="1"/>
              <a:t>parameters</a:t>
            </a:r>
            <a:r>
              <a:rPr lang="de-DE" altLang="de-DE" sz="1200" dirty="0"/>
              <a:t>. </a:t>
            </a:r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E28AE79E-1C37-4138-A893-6A2780288F2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90208059"/>
              </p:ext>
            </p:extLst>
          </p:nvPr>
        </p:nvGraphicFramePr>
        <p:xfrm>
          <a:off x="166966" y="1312542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IIoT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enhanced support of Industrial Internet of Things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35%-65%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June’ 21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SP-200973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D31AD10E-25E7-4CB5-8FD0-BE849B934E90}"/>
              </a:ext>
            </a:extLst>
          </p:cNvPr>
          <p:cNvSpPr txBox="1"/>
          <p:nvPr/>
        </p:nvSpPr>
        <p:spPr>
          <a:xfrm rot="18062865">
            <a:off x="1931550" y="3457764"/>
            <a:ext cx="58892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rgbClr val="FF0000"/>
                </a:solidFill>
              </a:rPr>
              <a:t>DRAFT</a:t>
            </a:r>
          </a:p>
        </p:txBody>
      </p:sp>
    </p:spTree>
    <p:extLst>
      <p:ext uri="{BB962C8B-B14F-4D97-AF65-F5344CB8AC3E}">
        <p14:creationId xmlns:p14="http://schemas.microsoft.com/office/powerpoint/2010/main" val="3395385372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pe:Receivers xmlns:spe="http://schemas.microsoft.com/sharepoint/events"/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7A4B69EF56E94C827924DC4B490231" ma:contentTypeVersion="16" ma:contentTypeDescription="Create a new document." ma:contentTypeScope="" ma:versionID="9912d19776983c6aade29a3686f1c79f">
  <xsd:schema xmlns:xsd="http://www.w3.org/2001/XMLSchema" xmlns:xs="http://www.w3.org/2001/XMLSchema" xmlns:p="http://schemas.microsoft.com/office/2006/metadata/properties" xmlns:ns3="71c5aaf6-e6ce-465b-b873-5148d2a4c105" xmlns:ns4="e0d6c333-3612-4d65-a7f4-5976eb42d46a" xmlns:ns5="c67c731b-696e-4d20-8664-fee8943d9cc6" targetNamespace="http://schemas.microsoft.com/office/2006/metadata/properties" ma:root="true" ma:fieldsID="b1f01fd908848de894b0fc5cac9f1093" ns3:_="" ns4:_="" ns5:_="">
    <xsd:import namespace="71c5aaf6-e6ce-465b-b873-5148d2a4c105"/>
    <xsd:import namespace="e0d6c333-3612-4d65-a7f4-5976eb42d46a"/>
    <xsd:import namespace="c67c731b-696e-4d20-8664-fee8943d9cc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d6c333-3612-4d65-a7f4-5976eb42d4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7c731b-696e-4d20-8664-fee8943d9cc6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?mso-contentType ?>
<SharedContentType xmlns="Microsoft.SharePoint.Taxonomy.ContentTypeSync" SourceId="34c87397-5fc1-491e-85e7-d6110dbe9cbd" ContentTypeId="0x0101" PreviousValue="false"/>
</file>

<file path=customXml/itemProps1.xml><?xml version="1.0" encoding="utf-8"?>
<ds:datastoreItem xmlns:ds="http://schemas.openxmlformats.org/officeDocument/2006/customXml" ds:itemID="{CD561E15-ED7D-426C-AAA3-BE3BEEF7B6CC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6C244691-0162-45DC-8925-D69A4F52A0C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DD099C7-CF44-471D-B7DF-D246DF2BD038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customXml/itemProps4.xml><?xml version="1.0" encoding="utf-8"?>
<ds:datastoreItem xmlns:ds="http://schemas.openxmlformats.org/officeDocument/2006/customXml" ds:itemID="{A72B9F3D-C684-4F3E-9670-5E464CA8BA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e0d6c333-3612-4d65-a7f4-5976eb42d46a"/>
    <ds:schemaRef ds:uri="c67c731b-696e-4d20-8664-fee8943d9c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5.xml><?xml version="1.0" encoding="utf-8"?>
<ds:datastoreItem xmlns:ds="http://schemas.openxmlformats.org/officeDocument/2006/customXml" ds:itemID="{889FBBD8-3D06-492C-9E53-CCC01A1B933A}">
  <ds:schemaRefs>
    <ds:schemaRef ds:uri="Microsoft.SharePoint.Taxonomy.ContentTypeSyn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6400</TotalTime>
  <Words>406</Words>
  <Application>Microsoft Office PowerPoint</Application>
  <PresentationFormat>On-screen Show (4:3)</PresentationFormat>
  <Paragraphs>78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Arial </vt:lpstr>
      <vt:lpstr>Calibri</vt:lpstr>
      <vt:lpstr>Times New Roman</vt:lpstr>
      <vt:lpstr>Office Theme</vt:lpstr>
      <vt:lpstr>FS_IIoT / IIoT Status Report</vt:lpstr>
      <vt:lpstr>FS_IIoT, IIoT Status after SA2#144E</vt:lpstr>
      <vt:lpstr>FS_IIoT status after SA2#144E</vt:lpstr>
      <vt:lpstr>IIoT Status after SA2#144E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Nokia</cp:lastModifiedBy>
  <cp:revision>1284</cp:revision>
  <dcterms:created xsi:type="dcterms:W3CDTF">2008-08-30T09:32:10Z</dcterms:created>
  <dcterms:modified xsi:type="dcterms:W3CDTF">2021-05-10T19:24:27Z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0x010100C17A4B69EF56E94C827924DC4B490231</vt:lpwstr>
  </property>
</Properties>
</file>